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8" r:id="rId23"/>
    <p:sldId id="43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6" autoAdjust="0"/>
    <p:restoredTop sz="94573"/>
  </p:normalViewPr>
  <p:slideViewPr>
    <p:cSldViewPr>
      <p:cViewPr varScale="1">
        <p:scale>
          <a:sx n="110" d="100"/>
          <a:sy n="110" d="100"/>
        </p:scale>
        <p:origin x="184" y="13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9/12/22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9/12/22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9/12/22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9/12/22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9/12/22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9/12/22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9/12/22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9/12/22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9/12/22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9/12/22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9/12/22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9/12/22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9493</TotalTime>
  <Words>2084</Words>
  <Application>Microsoft Macintosh PowerPoint</Application>
  <PresentationFormat>On-screen Show (4:3)</PresentationFormat>
  <Paragraphs>281</Paragraphs>
  <Slides>23</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PowerPoint Presentation</vt:lpstr>
      <vt:lpstr>Practice with mtcars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354</cp:revision>
  <dcterms:created xsi:type="dcterms:W3CDTF">2013-09-18T21:00:03Z</dcterms:created>
  <dcterms:modified xsi:type="dcterms:W3CDTF">2022-09-13T16:35:07Z</dcterms:modified>
  <cp:category/>
</cp:coreProperties>
</file>